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  <a:srgbClr val="4D6DA8"/>
    <a:srgbClr val="D68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54"/>
    <p:restoredTop sz="94647"/>
  </p:normalViewPr>
  <p:slideViewPr>
    <p:cSldViewPr snapToGrid="0" snapToObjects="1">
      <p:cViewPr varScale="1">
        <p:scale>
          <a:sx n="127" d="100"/>
          <a:sy n="127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D382E-F2FB-EB4E-8715-6F49AA3E7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B7838A-B69B-3D4E-BAE9-2C939BEF1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DAFF18-7A7E-BA4A-85F2-C0C18A89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CF96-3FDA-C047-88D5-BF0A10386E3D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E328A1-95C3-BF4F-BE1F-DA0E6DF3A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1E1332-8A25-2F4F-BAD8-CF2F7D31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D202-5BA0-9745-9921-784396615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276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C2508-173B-BA47-93B3-538D066DD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F9B3B5-3067-F046-AE4C-3D38BEDE4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183D80-7537-C44C-99E3-B56820CEE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CF96-3FDA-C047-88D5-BF0A10386E3D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035026-C1DB-8B41-84FE-20D662846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FACD23-8E16-C648-A7E9-EB9E918E6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D202-5BA0-9745-9921-784396615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223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46F32C-8C1C-2945-82A4-E28B7CD9C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0F13A8-8F34-0641-8062-F655BF352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FAA62B-8F70-F648-87FC-0FECB423A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CF96-3FDA-C047-88D5-BF0A10386E3D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2D1946-2E7C-D04E-BE4C-8C0CC17A8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B4C53B-CFE2-BE49-8031-8DE5AED55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D202-5BA0-9745-9921-784396615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67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5DDDE-728B-9044-A93D-389DDDD0A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060BC3-450A-2E40-83AC-6BF53C4EE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AAF9E4-D1DD-164E-A6DA-DA43FC5A1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CF96-3FDA-C047-88D5-BF0A10386E3D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13692B-95FB-B743-854C-B2B9B560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1E3C8E-9F08-E049-BD97-FEA8186E2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D202-5BA0-9745-9921-784396615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6671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2A0F2A-50FA-8F4E-A13B-1EF35E9C6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2AAB4E-74E7-7945-8CB1-82A2D856E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E11DA7-5641-C445-81F9-A256D6C2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CF96-3FDA-C047-88D5-BF0A10386E3D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3893B9-887E-C648-A456-8DA13AE18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5AD8C8-9220-EB4A-93B1-2B0E85314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D202-5BA0-9745-9921-784396615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1896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D4724-2B96-EB48-8FCD-1098A9D9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D0992-8FAE-1842-814B-252288C19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FC6A32-FA45-8D44-B10A-53103E2E3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24B166-DF43-5C4E-B78B-CAA73FED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CF96-3FDA-C047-88D5-BF0A10386E3D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EAEA80-C677-A249-80FF-F2035C72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274B64-6F6E-834C-9291-F9E8369E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D202-5BA0-9745-9921-784396615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081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639EB-EF6D-F148-9FF8-F679BCC59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38EA29-7815-9245-BC74-964AE1F5F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13E4F8-E199-5741-86ED-BE8BCA90F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D394FE-654A-0E4F-BFE5-AC211BAFB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FBD69D2-0611-414D-819D-ACA085FB7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A804A79-85B8-0E45-98E7-7E753077F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CF96-3FDA-C047-88D5-BF0A10386E3D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26D363-35A8-2347-BA91-353979C86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A1FC0CD-F6D0-A540-84CE-23603B589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D202-5BA0-9745-9921-784396615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9569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8C052-96F8-F74E-89F4-009C2ED1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7FCF705-6B93-DF43-BFEF-4C194B136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CF96-3FDA-C047-88D5-BF0A10386E3D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968556-C691-A248-8060-4EA4F8F1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4084C7-AE88-0A49-881B-2FD0F5D07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D202-5BA0-9745-9921-784396615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5352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878DC7-3D61-F641-8798-251E4AF6B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CF96-3FDA-C047-88D5-BF0A10386E3D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D545A3-0348-8647-B80D-C279FA5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0C6300-90C7-3C4E-821C-B49D683BA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D202-5BA0-9745-9921-784396615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04AF5-0872-0F47-B0D1-8DC4B8B0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609D08-B405-0847-AAA4-2193CF789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894975-B9E2-0E40-B03B-5A673FDA8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76BA48-893D-224D-B166-70E6EC394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CF96-3FDA-C047-88D5-BF0A10386E3D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32A9D8-3E50-3546-B6FB-236BD12EE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931EE6-3D9E-2640-9B8D-2E3BFCC51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D202-5BA0-9745-9921-784396615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01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05145-DA1E-0648-8E74-294162D98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08ADBB7-E2B7-D04C-BBC6-50CC9C2D6A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17B55A-E6B3-FC44-8211-EE6E7C923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C341BA-9334-0D42-B7F8-F27253E33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CF96-3FDA-C047-88D5-BF0A10386E3D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8DC7BA-EE31-8545-A44C-E8D91AF9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4A57E3-FBE9-3F4F-AB00-12E7EE50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D202-5BA0-9745-9921-784396615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2626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1ED26D3-2356-A94A-9826-85DA04674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50CCC9-D20D-5D48-AB79-4F7A1B48D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314085-C13F-5648-A54F-CA83BC3CC5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ACF96-3FDA-C047-88D5-BF0A10386E3D}" type="datetimeFigureOut">
              <a:rPr kumimoji="1" lang="zh-CN" altLang="en-US" smtClean="0"/>
              <a:t>2018/10/14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973CCE-26A9-344E-8213-F84AA8E1F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1DCF7C-BA1E-344F-8515-E7BBC27D0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ED202-5BA0-9745-9921-784396615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0369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2.png"/><Relationship Id="rId7" Type="http://schemas.openxmlformats.org/officeDocument/2006/relationships/image" Target="../media/image52.png"/><Relationship Id="rId12" Type="http://schemas.openxmlformats.org/officeDocument/2006/relationships/image" Target="../media/image48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6.png"/><Relationship Id="rId15" Type="http://schemas.openxmlformats.org/officeDocument/2006/relationships/image" Target="../media/image53.png"/><Relationship Id="rId10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tiff"/><Relationship Id="rId7" Type="http://schemas.openxmlformats.org/officeDocument/2006/relationships/image" Target="../media/image2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5.tiff"/><Relationship Id="rId7" Type="http://schemas.openxmlformats.org/officeDocument/2006/relationships/image" Target="../media/image37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2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6.png"/><Relationship Id="rId10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E63EF60-1B9A-4B42-ADB0-57685B4C5A06}"/>
              </a:ext>
            </a:extLst>
          </p:cNvPr>
          <p:cNvGrpSpPr/>
          <p:nvPr/>
        </p:nvGrpSpPr>
        <p:grpSpPr>
          <a:xfrm>
            <a:off x="3810000" y="1136650"/>
            <a:ext cx="4572000" cy="4584700"/>
            <a:chOff x="3810000" y="1136650"/>
            <a:chExt cx="4572000" cy="45847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8833DA1-E39F-0245-A335-7D0B9975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0" y="1136650"/>
              <a:ext cx="4572000" cy="45847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1529A627-380C-CF4D-AA6D-8F64CAD9C669}"/>
                    </a:ext>
                  </a:extLst>
                </p:cNvPr>
                <p:cNvSpPr txBox="1"/>
                <p:nvPr/>
              </p:nvSpPr>
              <p:spPr>
                <a:xfrm>
                  <a:off x="5445252" y="1764792"/>
                  <a:ext cx="179267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4D6DA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4D6DA8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rgbClr val="4D6DA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4D6DA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solidFill>
                              <a:srgbClr val="4D6DA8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kumimoji="1" lang="en-US" altLang="zh-CN" b="0" i="1" smtClean="0">
                            <a:solidFill>
                              <a:srgbClr val="4D6DA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4D6DA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4D6DA8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rgbClr val="4D6DA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rgbClr val="4D6DA8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kumimoji="1" lang="zh-CN" altLang="en-US" dirty="0">
                    <a:solidFill>
                      <a:srgbClr val="4D6DA8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1529A627-380C-CF4D-AA6D-8F64CAD9C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5252" y="1764792"/>
                  <a:ext cx="179267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704" t="-4348" r="-2113" b="-217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BB486B83-2538-9041-8C11-B9D86CDE4F42}"/>
                    </a:ext>
                  </a:extLst>
                </p:cNvPr>
                <p:cNvSpPr txBox="1"/>
                <p:nvPr/>
              </p:nvSpPr>
              <p:spPr>
                <a:xfrm>
                  <a:off x="6096000" y="3837432"/>
                  <a:ext cx="11603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D6891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rgbClr val="D6891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kumimoji="1" lang="en-US" altLang="zh-CN" b="0" i="1" smtClean="0">
                            <a:solidFill>
                              <a:srgbClr val="D6891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CN" b="0" i="1" smtClean="0">
                            <a:solidFill>
                              <a:srgbClr val="D6891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kumimoji="1" lang="zh-CN" altLang="en-US" dirty="0">
                    <a:solidFill>
                      <a:srgbClr val="D6891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BB486B83-2538-9041-8C11-B9D86CDE4F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837432"/>
                  <a:ext cx="11603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198" r="-3297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1984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9C8A29A-2603-A149-A8B6-099BFCF2FE52}"/>
              </a:ext>
            </a:extLst>
          </p:cNvPr>
          <p:cNvGrpSpPr/>
          <p:nvPr/>
        </p:nvGrpSpPr>
        <p:grpSpPr>
          <a:xfrm>
            <a:off x="3195325" y="974690"/>
            <a:ext cx="5079049" cy="4478690"/>
            <a:chOff x="3195325" y="974690"/>
            <a:chExt cx="5079049" cy="4478690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0D6DF578-F3F3-8645-AC39-C2E9473D2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69" y="1190032"/>
              <a:ext cx="4263348" cy="4263348"/>
            </a:xfrm>
            <a:prstGeom prst="rect">
              <a:avLst/>
            </a:prstGeom>
          </p:spPr>
        </p:pic>
        <p:cxnSp>
          <p:nvCxnSpPr>
            <p:cNvPr id="5" name="直线箭头连接符 4">
              <a:extLst>
                <a:ext uri="{FF2B5EF4-FFF2-40B4-BE49-F238E27FC236}">
                  <a16:creationId xmlns:a16="http://schemas.microsoft.com/office/drawing/2014/main" id="{B87FA480-7365-FB4F-84A3-D26C94320BB8}"/>
                </a:ext>
              </a:extLst>
            </p:cNvPr>
            <p:cNvCxnSpPr>
              <a:cxnSpLocks/>
            </p:cNvCxnSpPr>
            <p:nvPr/>
          </p:nvCxnSpPr>
          <p:spPr>
            <a:xfrm>
              <a:off x="3567163" y="4848225"/>
              <a:ext cx="467248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F03A044F-24C5-5E4D-BBDE-39C5CA981B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5788" y="974690"/>
              <a:ext cx="0" cy="41449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5CD45C89-C82F-B84F-8270-0F203ECF2696}"/>
                    </a:ext>
                  </a:extLst>
                </p:cNvPr>
                <p:cNvSpPr txBox="1"/>
                <p:nvPr/>
              </p:nvSpPr>
              <p:spPr>
                <a:xfrm>
                  <a:off x="8081436" y="4893372"/>
                  <a:ext cx="19293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5CD45C89-C82F-B84F-8270-0F203ECF26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1436" y="4893372"/>
                  <a:ext cx="19293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500" r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A4A99AD7-44D4-C446-82CC-3C8D43FD1DF7}"/>
                    </a:ext>
                  </a:extLst>
                </p:cNvPr>
                <p:cNvSpPr txBox="1"/>
                <p:nvPr/>
              </p:nvSpPr>
              <p:spPr>
                <a:xfrm>
                  <a:off x="4436254" y="4868544"/>
                  <a:ext cx="22365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A4A99AD7-44D4-C446-82CC-3C8D43FD1D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6254" y="4868544"/>
                  <a:ext cx="22365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5789" r="-15789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D80D6628-5BE5-4A43-9700-8B7F122C6690}"/>
                    </a:ext>
                  </a:extLst>
                </p:cNvPr>
                <p:cNvSpPr txBox="1"/>
                <p:nvPr/>
              </p:nvSpPr>
              <p:spPr>
                <a:xfrm>
                  <a:off x="4162385" y="1004063"/>
                  <a:ext cx="196336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D80D6628-5BE5-4A43-9700-8B7F122C66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2385" y="1004063"/>
                  <a:ext cx="19633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5000" r="-25000" b="-217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707A901D-FCB6-3B4F-84CE-3D30CB730995}"/>
                    </a:ext>
                  </a:extLst>
                </p:cNvPr>
                <p:cNvSpPr txBox="1"/>
                <p:nvPr/>
              </p:nvSpPr>
              <p:spPr>
                <a:xfrm>
                  <a:off x="6091862" y="1419261"/>
                  <a:ext cx="95385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707A901D-FCB6-3B4F-84CE-3D30CB730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862" y="1419261"/>
                  <a:ext cx="95385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667" r="-6667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B49C2F8C-4BE5-8546-B898-CD221A5EEE40}"/>
                    </a:ext>
                  </a:extLst>
                </p:cNvPr>
                <p:cNvSpPr txBox="1"/>
                <p:nvPr/>
              </p:nvSpPr>
              <p:spPr>
                <a:xfrm>
                  <a:off x="5077121" y="4248147"/>
                  <a:ext cx="35349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B49C2F8C-4BE5-8546-B898-CD221A5EE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7121" y="4248147"/>
                  <a:ext cx="35349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0345" b="-130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C773140-B1A7-D147-A021-27905296D111}"/>
                    </a:ext>
                  </a:extLst>
                </p:cNvPr>
                <p:cNvSpPr txBox="1"/>
                <p:nvPr/>
              </p:nvSpPr>
              <p:spPr>
                <a:xfrm>
                  <a:off x="6061718" y="2757500"/>
                  <a:ext cx="34817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C773140-B1A7-D147-A021-27905296D1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718" y="2757500"/>
                  <a:ext cx="34817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0345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B2CD7570-1518-804F-8B16-090EA490022E}"/>
                </a:ext>
              </a:extLst>
            </p:cNvPr>
            <p:cNvCxnSpPr>
              <a:cxnSpLocks/>
            </p:cNvCxnSpPr>
            <p:nvPr/>
          </p:nvCxnSpPr>
          <p:spPr>
            <a:xfrm>
              <a:off x="4999599" y="4270550"/>
              <a:ext cx="0" cy="62282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57F06A83-D941-BE42-85CE-AC7B7ED19ACD}"/>
                </a:ext>
              </a:extLst>
            </p:cNvPr>
            <p:cNvCxnSpPr>
              <a:cxnSpLocks/>
            </p:cNvCxnSpPr>
            <p:nvPr/>
          </p:nvCxnSpPr>
          <p:spPr>
            <a:xfrm>
              <a:off x="6357802" y="3136761"/>
              <a:ext cx="0" cy="175661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393E7B98-D998-AE43-A7D2-83E0C3AB72C4}"/>
                </a:ext>
              </a:extLst>
            </p:cNvPr>
            <p:cNvCxnSpPr>
              <a:cxnSpLocks/>
            </p:cNvCxnSpPr>
            <p:nvPr/>
          </p:nvCxnSpPr>
          <p:spPr>
            <a:xfrm>
              <a:off x="4355323" y="4251953"/>
              <a:ext cx="2608185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04B94D21-C42A-B246-A12E-804488F76384}"/>
                </a:ext>
              </a:extLst>
            </p:cNvPr>
            <p:cNvCxnSpPr>
              <a:cxnSpLocks/>
            </p:cNvCxnSpPr>
            <p:nvPr/>
          </p:nvCxnSpPr>
          <p:spPr>
            <a:xfrm>
              <a:off x="4355323" y="3109791"/>
              <a:ext cx="1972583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D800FF27-958D-8747-B2A8-AF42546E3899}"/>
                    </a:ext>
                  </a:extLst>
                </p:cNvPr>
                <p:cNvSpPr txBox="1"/>
                <p:nvPr/>
              </p:nvSpPr>
              <p:spPr>
                <a:xfrm>
                  <a:off x="4856602" y="4873276"/>
                  <a:ext cx="29104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D800FF27-958D-8747-B2A8-AF42546E3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02" y="4873276"/>
                  <a:ext cx="29104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4167" r="-4167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FDC6AA7-8280-E542-B3F0-DC429F25DEBD}"/>
                    </a:ext>
                  </a:extLst>
                </p:cNvPr>
                <p:cNvSpPr txBox="1"/>
                <p:nvPr/>
              </p:nvSpPr>
              <p:spPr>
                <a:xfrm>
                  <a:off x="5921128" y="4869978"/>
                  <a:ext cx="83503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FDC6AA7-8280-E542-B3F0-DC429F25D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1128" y="4869978"/>
                  <a:ext cx="835037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93" r="-1493" b="-130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1C1F06F5-5B98-E544-8F45-56B5CE1301B0}"/>
                    </a:ext>
                  </a:extLst>
                </p:cNvPr>
                <p:cNvSpPr txBox="1"/>
                <p:nvPr/>
              </p:nvSpPr>
              <p:spPr>
                <a:xfrm>
                  <a:off x="3757463" y="4015066"/>
                  <a:ext cx="6160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1C1F06F5-5B98-E544-8F45-56B5CE1301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7463" y="4015066"/>
                  <a:ext cx="616002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2245" b="-347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DCFC1418-A0FA-FF4D-8CCC-CC65CB13E002}"/>
                    </a:ext>
                  </a:extLst>
                </p:cNvPr>
                <p:cNvSpPr txBox="1"/>
                <p:nvPr/>
              </p:nvSpPr>
              <p:spPr>
                <a:xfrm>
                  <a:off x="3195325" y="2908688"/>
                  <a:ext cx="115999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DCFC1418-A0FA-FF4D-8CCC-CC65CB13E0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5325" y="2908688"/>
                  <a:ext cx="115999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7692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2EE5AA34-7888-2B47-B6D7-EF7C55349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2488" y="4675484"/>
              <a:ext cx="133531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483DD944-957A-EB4C-930F-BDD9D8CFE97A}"/>
                    </a:ext>
                  </a:extLst>
                </p:cNvPr>
                <p:cNvSpPr txBox="1"/>
                <p:nvPr/>
              </p:nvSpPr>
              <p:spPr>
                <a:xfrm>
                  <a:off x="5524747" y="4526867"/>
                  <a:ext cx="330796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483DD944-957A-EB4C-930F-BDD9D8CFE9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4747" y="4526867"/>
                  <a:ext cx="330796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1111" r="-3704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B322D698-8DD8-3642-A577-7F1F1537943E}"/>
                </a:ext>
              </a:extLst>
            </p:cNvPr>
            <p:cNvCxnSpPr>
              <a:cxnSpLocks/>
            </p:cNvCxnSpPr>
            <p:nvPr/>
          </p:nvCxnSpPr>
          <p:spPr>
            <a:xfrm>
              <a:off x="4659905" y="3109791"/>
              <a:ext cx="0" cy="114216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8134805F-7C35-6149-AF3B-7A0E9548CE20}"/>
                    </a:ext>
                  </a:extLst>
                </p:cNvPr>
                <p:cNvSpPr txBox="1"/>
                <p:nvPr/>
              </p:nvSpPr>
              <p:spPr>
                <a:xfrm>
                  <a:off x="4522728" y="3558375"/>
                  <a:ext cx="33419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8134805F-7C35-6149-AF3B-7A0E9548C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728" y="3558375"/>
                  <a:ext cx="334194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14815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A01B4181-3CB9-9E4A-ABC8-37E1EF068251}"/>
                </a:ext>
              </a:extLst>
            </p:cNvPr>
            <p:cNvCxnSpPr>
              <a:cxnSpLocks/>
            </p:cNvCxnSpPr>
            <p:nvPr/>
          </p:nvCxnSpPr>
          <p:spPr>
            <a:xfrm>
              <a:off x="6347754" y="3751210"/>
              <a:ext cx="605706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DAF746BA-1AF3-1342-9A89-116BAC7197B4}"/>
                </a:ext>
              </a:extLst>
            </p:cNvPr>
            <p:cNvCxnSpPr>
              <a:cxnSpLocks/>
            </p:cNvCxnSpPr>
            <p:nvPr/>
          </p:nvCxnSpPr>
          <p:spPr>
            <a:xfrm>
              <a:off x="6745261" y="3726382"/>
              <a:ext cx="0" cy="52176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E5613F88-2DB4-E242-B65A-43846F06BFB8}"/>
                    </a:ext>
                  </a:extLst>
                </p:cNvPr>
                <p:cNvSpPr txBox="1"/>
                <p:nvPr/>
              </p:nvSpPr>
              <p:spPr>
                <a:xfrm>
                  <a:off x="6619266" y="3848981"/>
                  <a:ext cx="324576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E5613F88-2DB4-E242-B65A-43846F06BF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9266" y="3848981"/>
                  <a:ext cx="324576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4815" r="-11111" b="-217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220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1E12BB0-BA87-D24F-B5E2-6A3C90034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1295400"/>
            <a:ext cx="6086476" cy="4057650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37686BC5-203A-7041-87DE-ED3B0257AECF}"/>
              </a:ext>
            </a:extLst>
          </p:cNvPr>
          <p:cNvCxnSpPr>
            <a:cxnSpLocks/>
          </p:cNvCxnSpPr>
          <p:nvPr/>
        </p:nvCxnSpPr>
        <p:spPr>
          <a:xfrm>
            <a:off x="2971800" y="3324225"/>
            <a:ext cx="5715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5E9FB9EC-9B26-E24C-AB6C-7CE5332A4D02}"/>
              </a:ext>
            </a:extLst>
          </p:cNvPr>
          <p:cNvCxnSpPr>
            <a:cxnSpLocks/>
          </p:cNvCxnSpPr>
          <p:nvPr/>
        </p:nvCxnSpPr>
        <p:spPr>
          <a:xfrm flipV="1">
            <a:off x="5767388" y="1447801"/>
            <a:ext cx="0" cy="3590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1BBDC04-8DE8-E24A-9AC4-EC2595768A4F}"/>
              </a:ext>
            </a:extLst>
          </p:cNvPr>
          <p:cNvCxnSpPr>
            <a:cxnSpLocks/>
          </p:cNvCxnSpPr>
          <p:nvPr/>
        </p:nvCxnSpPr>
        <p:spPr>
          <a:xfrm flipV="1">
            <a:off x="3819525" y="2085975"/>
            <a:ext cx="3228975" cy="123825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E686B1A9-B288-C54B-ACA4-5807B52B11A3}"/>
              </a:ext>
            </a:extLst>
          </p:cNvPr>
          <p:cNvCxnSpPr>
            <a:cxnSpLocks/>
          </p:cNvCxnSpPr>
          <p:nvPr/>
        </p:nvCxnSpPr>
        <p:spPr>
          <a:xfrm flipH="1" flipV="1">
            <a:off x="7058025" y="2085975"/>
            <a:ext cx="666750" cy="123825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2DA36C75-E6BA-934F-83C2-5AE1D8A9F7C0}"/>
              </a:ext>
            </a:extLst>
          </p:cNvPr>
          <p:cNvCxnSpPr>
            <a:cxnSpLocks/>
          </p:cNvCxnSpPr>
          <p:nvPr/>
        </p:nvCxnSpPr>
        <p:spPr>
          <a:xfrm flipH="1" flipV="1">
            <a:off x="5953125" y="1657351"/>
            <a:ext cx="2286000" cy="87153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196B2D54-EFA2-8B4C-8DAA-0B214687BEFA}"/>
              </a:ext>
            </a:extLst>
          </p:cNvPr>
          <p:cNvCxnSpPr>
            <a:cxnSpLocks/>
          </p:cNvCxnSpPr>
          <p:nvPr/>
        </p:nvCxnSpPr>
        <p:spPr>
          <a:xfrm flipV="1">
            <a:off x="6515318" y="781050"/>
            <a:ext cx="1023394" cy="27336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4F94A6C-F94C-3540-9D02-8F23BA2817BF}"/>
              </a:ext>
            </a:extLst>
          </p:cNvPr>
          <p:cNvCxnSpPr>
            <a:cxnSpLocks/>
          </p:cNvCxnSpPr>
          <p:nvPr/>
        </p:nvCxnSpPr>
        <p:spPr>
          <a:xfrm flipV="1">
            <a:off x="7058025" y="1495517"/>
            <a:ext cx="1533525" cy="58807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71C6DAF-F491-8749-9511-029826379F07}"/>
                  </a:ext>
                </a:extLst>
              </p:cNvPr>
              <p:cNvSpPr txBox="1"/>
              <p:nvPr/>
            </p:nvSpPr>
            <p:spPr>
              <a:xfrm>
                <a:off x="3736400" y="3381374"/>
                <a:ext cx="280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71C6DAF-F491-8749-9511-02982637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400" y="3381374"/>
                <a:ext cx="280333" cy="276999"/>
              </a:xfrm>
              <a:prstGeom prst="rect">
                <a:avLst/>
              </a:prstGeom>
              <a:blipFill>
                <a:blip r:embed="rId3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7A9BEDD-B26B-3447-BE38-1CB5DDBD6B3B}"/>
                  </a:ext>
                </a:extLst>
              </p:cNvPr>
              <p:cNvSpPr txBox="1"/>
              <p:nvPr/>
            </p:nvSpPr>
            <p:spPr>
              <a:xfrm>
                <a:off x="2576924" y="4761726"/>
                <a:ext cx="125970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rgbClr val="4D6DA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rgbClr val="4D6DA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4D6DA8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rgbClr val="4D6DA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rgbClr val="4D6DA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4D6DA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rgbClr val="4D6DA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b="0" i="1" smtClean="0">
                          <a:solidFill>
                            <a:srgbClr val="4D6DA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rgbClr val="4D6DA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rgbClr val="4D6DA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4D6DA8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rgbClr val="4D6DA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rgbClr val="4D6DA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4D6DA8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rgbClr val="4D6DA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b="0" i="1" smtClean="0">
                          <a:solidFill>
                            <a:srgbClr val="4D6DA8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zh-CN" altLang="en-US" dirty="0">
                  <a:solidFill>
                    <a:srgbClr val="4D6DA8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7A9BEDD-B26B-3447-BE38-1CB5DDBD6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924" y="4761726"/>
                <a:ext cx="1259704" cy="555793"/>
              </a:xfrm>
              <a:prstGeom prst="rect">
                <a:avLst/>
              </a:prstGeom>
              <a:blipFill>
                <a:blip r:embed="rId4"/>
                <a:stretch>
                  <a:fillRect l="-1000" r="-3000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F0B8CD5-2E7F-3243-B011-BDC59354E160}"/>
                  </a:ext>
                </a:extLst>
              </p:cNvPr>
              <p:cNvSpPr txBox="1"/>
              <p:nvPr/>
            </p:nvSpPr>
            <p:spPr>
              <a:xfrm>
                <a:off x="7555296" y="3376226"/>
                <a:ext cx="285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F0B8CD5-2E7F-3243-B011-BDC59354E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296" y="3376226"/>
                <a:ext cx="285656" cy="276999"/>
              </a:xfrm>
              <a:prstGeom prst="rect">
                <a:avLst/>
              </a:prstGeom>
              <a:blipFill>
                <a:blip r:embed="rId5"/>
                <a:stretch>
                  <a:fillRect l="-13043" r="-4348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6B9AC55-551A-3A47-B2BB-C4D25EDE0CEA}"/>
                  </a:ext>
                </a:extLst>
              </p:cNvPr>
              <p:cNvSpPr txBox="1"/>
              <p:nvPr/>
            </p:nvSpPr>
            <p:spPr>
              <a:xfrm>
                <a:off x="5479475" y="3343274"/>
                <a:ext cx="280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6B9AC55-551A-3A47-B2BB-C4D25EDE0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75" y="3343274"/>
                <a:ext cx="280333" cy="276999"/>
              </a:xfrm>
              <a:prstGeom prst="rect">
                <a:avLst/>
              </a:prstGeom>
              <a:blipFill>
                <a:blip r:embed="rId6"/>
                <a:stretch>
                  <a:fillRect l="-12500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7868E95-909C-E74C-9112-DFB8E4FF31D3}"/>
                  </a:ext>
                </a:extLst>
              </p:cNvPr>
              <p:cNvSpPr txBox="1"/>
              <p:nvPr/>
            </p:nvSpPr>
            <p:spPr>
              <a:xfrm>
                <a:off x="5469950" y="1381124"/>
                <a:ext cx="280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7868E95-909C-E74C-9112-DFB8E4FF3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950" y="1381124"/>
                <a:ext cx="280333" cy="276999"/>
              </a:xfrm>
              <a:prstGeom prst="rect">
                <a:avLst/>
              </a:prstGeom>
              <a:blipFill>
                <a:blip r:embed="rId7"/>
                <a:stretch>
                  <a:fillRect l="-13043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7FE4126-2880-BA4F-B3B3-8D413495D467}"/>
                  </a:ext>
                </a:extLst>
              </p:cNvPr>
              <p:cNvSpPr txBox="1"/>
              <p:nvPr/>
            </p:nvSpPr>
            <p:spPr>
              <a:xfrm>
                <a:off x="8596640" y="3343274"/>
                <a:ext cx="280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7FE4126-2880-BA4F-B3B3-8D413495D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640" y="3343274"/>
                <a:ext cx="280333" cy="276999"/>
              </a:xfrm>
              <a:prstGeom prst="rect">
                <a:avLst/>
              </a:prstGeom>
              <a:blipFill>
                <a:blip r:embed="rId8"/>
                <a:stretch>
                  <a:fillRect l="-17391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545CBA5-60D0-FA43-A6A5-C52E6B3722F0}"/>
                  </a:ext>
                </a:extLst>
              </p:cNvPr>
              <p:cNvSpPr txBox="1"/>
              <p:nvPr/>
            </p:nvSpPr>
            <p:spPr>
              <a:xfrm>
                <a:off x="8237931" y="3343274"/>
                <a:ext cx="280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545CBA5-60D0-FA43-A6A5-C52E6B372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931" y="3343274"/>
                <a:ext cx="280333" cy="276999"/>
              </a:xfrm>
              <a:prstGeom prst="rect">
                <a:avLst/>
              </a:prstGeom>
              <a:blipFill>
                <a:blip r:embed="rId9"/>
                <a:stretch>
                  <a:fillRect l="-13043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A4D06A6-F212-5D4B-85C8-E42BEF2876D4}"/>
                  </a:ext>
                </a:extLst>
              </p:cNvPr>
              <p:cNvSpPr txBox="1"/>
              <p:nvPr/>
            </p:nvSpPr>
            <p:spPr>
              <a:xfrm>
                <a:off x="5460533" y="1894314"/>
                <a:ext cx="280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A4D06A6-F212-5D4B-85C8-E42BEF287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533" y="1894314"/>
                <a:ext cx="280333" cy="276999"/>
              </a:xfrm>
              <a:prstGeom prst="rect">
                <a:avLst/>
              </a:prstGeom>
              <a:blipFill>
                <a:blip r:embed="rId10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F9C2C687-D21E-E74C-9D81-B856ADA328A2}"/>
                  </a:ext>
                </a:extLst>
              </p:cNvPr>
              <p:cNvSpPr txBox="1"/>
              <p:nvPr/>
            </p:nvSpPr>
            <p:spPr>
              <a:xfrm>
                <a:off x="6806267" y="1677620"/>
                <a:ext cx="280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F9C2C687-D21E-E74C-9D81-B856ADA32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267" y="1677620"/>
                <a:ext cx="280333" cy="276999"/>
              </a:xfrm>
              <a:prstGeom prst="rect">
                <a:avLst/>
              </a:prstGeom>
              <a:blipFill>
                <a:blip r:embed="rId11"/>
                <a:stretch>
                  <a:fillRect l="-13043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4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601B37E5-AFC5-8E4A-8828-E949BFF28CD9}"/>
              </a:ext>
            </a:extLst>
          </p:cNvPr>
          <p:cNvGrpSpPr/>
          <p:nvPr/>
        </p:nvGrpSpPr>
        <p:grpSpPr>
          <a:xfrm>
            <a:off x="3990660" y="1323976"/>
            <a:ext cx="3582161" cy="3667124"/>
            <a:chOff x="3990660" y="1323976"/>
            <a:chExt cx="3582161" cy="366712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1D14BF3-43BD-9647-9961-A21BAA6A8A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808" r="12586" b="23569"/>
            <a:stretch/>
          </p:blipFill>
          <p:spPr>
            <a:xfrm>
              <a:off x="4600575" y="1647825"/>
              <a:ext cx="2972246" cy="3343275"/>
            </a:xfrm>
            <a:prstGeom prst="rect">
              <a:avLst/>
            </a:prstGeom>
          </p:spPr>
        </p:pic>
        <p:cxnSp>
          <p:nvCxnSpPr>
            <p:cNvPr id="5" name="直线箭头连接符 4">
              <a:extLst>
                <a:ext uri="{FF2B5EF4-FFF2-40B4-BE49-F238E27FC236}">
                  <a16:creationId xmlns:a16="http://schemas.microsoft.com/office/drawing/2014/main" id="{122A48D2-1EBB-F445-8679-D52310BCDE0F}"/>
                </a:ext>
              </a:extLst>
            </p:cNvPr>
            <p:cNvCxnSpPr>
              <a:cxnSpLocks/>
            </p:cNvCxnSpPr>
            <p:nvPr/>
          </p:nvCxnSpPr>
          <p:spPr>
            <a:xfrm>
              <a:off x="4362450" y="4867275"/>
              <a:ext cx="2752725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EB1D200E-8704-C84E-B031-36DE1667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1038" y="1400176"/>
              <a:ext cx="0" cy="35909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C0DBCD13-D427-774E-B72F-5035F87008F6}"/>
                </a:ext>
              </a:extLst>
            </p:cNvPr>
            <p:cNvCxnSpPr>
              <a:cxnSpLocks/>
            </p:cNvCxnSpPr>
            <p:nvPr/>
          </p:nvCxnSpPr>
          <p:spPr>
            <a:xfrm>
              <a:off x="4362450" y="3286125"/>
              <a:ext cx="1704975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78DB459D-7299-EA4C-B44A-EA814D3051EC}"/>
                </a:ext>
              </a:extLst>
            </p:cNvPr>
            <p:cNvCxnSpPr>
              <a:cxnSpLocks/>
            </p:cNvCxnSpPr>
            <p:nvPr/>
          </p:nvCxnSpPr>
          <p:spPr>
            <a:xfrm>
              <a:off x="4362450" y="2305050"/>
              <a:ext cx="1704975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1A2111CE-F97C-D649-9E93-7638D05E2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5038" y="2305050"/>
              <a:ext cx="0" cy="256222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95F4AE8-FC2D-1442-BA7C-088B309E4CBF}"/>
                    </a:ext>
                  </a:extLst>
                </p:cNvPr>
                <p:cNvSpPr txBox="1"/>
                <p:nvPr/>
              </p:nvSpPr>
              <p:spPr>
                <a:xfrm>
                  <a:off x="4234845" y="4590276"/>
                  <a:ext cx="2236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95F4AE8-FC2D-1442-BA7C-088B309E4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845" y="4590276"/>
                  <a:ext cx="2236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5789" r="-15789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A8816C1C-CC8B-8943-B77A-90663923C677}"/>
                    </a:ext>
                  </a:extLst>
                </p:cNvPr>
                <p:cNvSpPr txBox="1"/>
                <p:nvPr/>
              </p:nvSpPr>
              <p:spPr>
                <a:xfrm>
                  <a:off x="3990660" y="2980550"/>
                  <a:ext cx="4841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A8816C1C-CC8B-8943-B77A-90663923C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660" y="2980550"/>
                  <a:ext cx="48410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7692" r="-15385" b="-36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36295518-ACF4-854D-8233-014B4F269415}"/>
                    </a:ext>
                  </a:extLst>
                </p:cNvPr>
                <p:cNvSpPr txBox="1"/>
                <p:nvPr/>
              </p:nvSpPr>
              <p:spPr>
                <a:xfrm>
                  <a:off x="4215795" y="1999476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36295518-ACF4-854D-8233-014B4F2694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5795" y="1999476"/>
                  <a:ext cx="19075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750" r="-18750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DE57EE1-4F38-5744-BDD5-65627F46793B}"/>
                    </a:ext>
                  </a:extLst>
                </p:cNvPr>
                <p:cNvSpPr txBox="1"/>
                <p:nvPr/>
              </p:nvSpPr>
              <p:spPr>
                <a:xfrm>
                  <a:off x="4249303" y="1323976"/>
                  <a:ext cx="1947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DE57EE1-4F38-5744-BDD5-65627F4679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303" y="1323976"/>
                  <a:ext cx="19473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5000" r="-18750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62453CE7-404E-B240-BAEF-C2F46EE5C30D}"/>
                    </a:ext>
                  </a:extLst>
                </p:cNvPr>
                <p:cNvSpPr txBox="1"/>
                <p:nvPr/>
              </p:nvSpPr>
              <p:spPr>
                <a:xfrm>
                  <a:off x="5368320" y="2004238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62453CE7-404E-B240-BAEF-C2F46EE5C3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8320" y="2004238"/>
                  <a:ext cx="190757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8750" r="-1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4903E37A-6E55-2A41-A247-4D4959982C56}"/>
                    </a:ext>
                  </a:extLst>
                </p:cNvPr>
                <p:cNvSpPr txBox="1"/>
                <p:nvPr/>
              </p:nvSpPr>
              <p:spPr>
                <a:xfrm>
                  <a:off x="5415946" y="2990076"/>
                  <a:ext cx="4659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4903E37A-6E55-2A41-A247-4D4959982C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5946" y="2990076"/>
                  <a:ext cx="46596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632" r="-15789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43928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359C4F6B-AEFC-1B4F-95C6-0906FFB7F418}"/>
              </a:ext>
            </a:extLst>
          </p:cNvPr>
          <p:cNvGrpSpPr/>
          <p:nvPr/>
        </p:nvGrpSpPr>
        <p:grpSpPr>
          <a:xfrm>
            <a:off x="2920668" y="914616"/>
            <a:ext cx="5007168" cy="5379612"/>
            <a:chOff x="2920668" y="914616"/>
            <a:chExt cx="5007168" cy="5379612"/>
          </a:xfrm>
        </p:grpSpPr>
        <p:cxnSp>
          <p:nvCxnSpPr>
            <p:cNvPr id="4" name="直线箭头连接符 3">
              <a:extLst>
                <a:ext uri="{FF2B5EF4-FFF2-40B4-BE49-F238E27FC236}">
                  <a16:creationId xmlns:a16="http://schemas.microsoft.com/office/drawing/2014/main" id="{106A26A6-44A7-0C46-B9FF-593D31D90C8D}"/>
                </a:ext>
              </a:extLst>
            </p:cNvPr>
            <p:cNvCxnSpPr>
              <a:cxnSpLocks/>
            </p:cNvCxnSpPr>
            <p:nvPr/>
          </p:nvCxnSpPr>
          <p:spPr>
            <a:xfrm>
              <a:off x="3742038" y="5552561"/>
              <a:ext cx="40180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线箭头连接符 4">
              <a:extLst>
                <a:ext uri="{FF2B5EF4-FFF2-40B4-BE49-F238E27FC236}">
                  <a16:creationId xmlns:a16="http://schemas.microsoft.com/office/drawing/2014/main" id="{5F1A8385-CF90-044B-9C78-DADAD6C83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9226" y="951470"/>
              <a:ext cx="0" cy="48725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01F7CFE-569D-1E4D-8A14-F5159B143B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735" t="54576" r="29959" b="18932"/>
            <a:stretch/>
          </p:blipFill>
          <p:spPr>
            <a:xfrm>
              <a:off x="3721889" y="5321966"/>
              <a:ext cx="754673" cy="46119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563266C-BAE7-1149-9BE9-1462B9B28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673" b="31300"/>
            <a:stretch/>
          </p:blipFill>
          <p:spPr>
            <a:xfrm rot="5400000">
              <a:off x="3649660" y="1676029"/>
              <a:ext cx="899127" cy="36543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FC043AD-649E-A247-873E-0DBB2610B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673" b="31300"/>
            <a:stretch/>
          </p:blipFill>
          <p:spPr>
            <a:xfrm rot="5400000">
              <a:off x="3649659" y="3632421"/>
              <a:ext cx="899127" cy="365434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6E6A9EF-6002-3C46-93E7-5F130A571D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735" t="54576" r="29959" b="18932"/>
            <a:stretch/>
          </p:blipFill>
          <p:spPr>
            <a:xfrm>
              <a:off x="6123219" y="5301630"/>
              <a:ext cx="754673" cy="461190"/>
            </a:xfrm>
            <a:prstGeom prst="rect">
              <a:avLst/>
            </a:prstGeom>
          </p:spPr>
        </p:pic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7F447F9E-3250-9F46-890D-AC3CCFD988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9226" y="3867665"/>
              <a:ext cx="2363359" cy="159402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4D21D4F9-A387-9240-872D-9F468296F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0610" y="1858746"/>
              <a:ext cx="1" cy="3693816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581F89A1-EFFA-A54F-9356-5D53431397EE}"/>
                    </a:ext>
                  </a:extLst>
                </p:cNvPr>
                <p:cNvSpPr txBox="1"/>
                <p:nvPr/>
              </p:nvSpPr>
              <p:spPr>
                <a:xfrm>
                  <a:off x="5943607" y="5740230"/>
                  <a:ext cx="124380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=15</m:t>
                        </m:r>
                      </m:oMath>
                    </m:oMathPara>
                  </a14:m>
                  <a:endParaRPr kumimoji="1" lang="en-US" altLang="zh-CN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=25</m:t>
                        </m:r>
                      </m:oMath>
                    </m:oMathPara>
                  </a14:m>
                  <a:endParaRPr kumimoji="1"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581F89A1-EFFA-A54F-9356-5D53431397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7" y="5740230"/>
                  <a:ext cx="1243802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1020" r="-2041" b="-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43D37763-B5E9-9D4A-AB9B-8BFA7129F12D}"/>
                    </a:ext>
                  </a:extLst>
                </p:cNvPr>
                <p:cNvSpPr txBox="1"/>
                <p:nvPr/>
              </p:nvSpPr>
              <p:spPr>
                <a:xfrm>
                  <a:off x="4281940" y="3198370"/>
                  <a:ext cx="136422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=20</m:t>
                        </m:r>
                      </m:oMath>
                    </m:oMathPara>
                  </a14:m>
                  <a:endParaRPr kumimoji="1" lang="en-US" altLang="zh-CN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=−15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43D37763-B5E9-9D4A-AB9B-8BFA7129F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1940" y="3198370"/>
                  <a:ext cx="1364220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5505" r="-2752" b="-162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22DE15D1-3C26-7F46-808F-1C0C881D1C39}"/>
                    </a:ext>
                  </a:extLst>
                </p:cNvPr>
                <p:cNvSpPr txBox="1"/>
                <p:nvPr/>
              </p:nvSpPr>
              <p:spPr>
                <a:xfrm>
                  <a:off x="4281940" y="1705351"/>
                  <a:ext cx="114108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=40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22DE15D1-3C26-7F46-808F-1C0C881D1C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1940" y="1705351"/>
                  <a:ext cx="114108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297" r="-3297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E23E3EA5-DDCA-C449-9681-B63EF271D911}"/>
                    </a:ext>
                  </a:extLst>
                </p:cNvPr>
                <p:cNvSpPr txBox="1"/>
                <p:nvPr/>
              </p:nvSpPr>
              <p:spPr>
                <a:xfrm>
                  <a:off x="4191477" y="5691640"/>
                  <a:ext cx="10094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E23E3EA5-DDCA-C449-9681-B63EF271D9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477" y="5691640"/>
                  <a:ext cx="10094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469" r="-2469" b="-130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BED6B91-AFF2-2D4E-A721-17F9C236FA0D}"/>
                </a:ext>
              </a:extLst>
            </p:cNvPr>
            <p:cNvSpPr txBox="1"/>
            <p:nvPr/>
          </p:nvSpPr>
          <p:spPr>
            <a:xfrm>
              <a:off x="7528688" y="5604016"/>
              <a:ext cx="39914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zh-CN" dirty="0">
                  <a:solidFill>
                    <a:schemeClr val="tx1"/>
                  </a:solidFill>
                </a:rPr>
                <a:t>East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DA685BA-5055-1B4C-A51A-5CEB5C938ADA}"/>
                </a:ext>
              </a:extLst>
            </p:cNvPr>
            <p:cNvSpPr txBox="1"/>
            <p:nvPr/>
          </p:nvSpPr>
          <p:spPr>
            <a:xfrm>
              <a:off x="3430102" y="914616"/>
              <a:ext cx="58028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zh-CN" dirty="0">
                  <a:solidFill>
                    <a:schemeClr val="tx1"/>
                  </a:solidFill>
                </a:rPr>
                <a:t>North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AF363F40-D13B-1E4D-A2EE-08A784ECC824}"/>
                    </a:ext>
                  </a:extLst>
                </p:cNvPr>
                <p:cNvSpPr txBox="1"/>
                <p:nvPr/>
              </p:nvSpPr>
              <p:spPr>
                <a:xfrm>
                  <a:off x="5249415" y="4333891"/>
                  <a:ext cx="57118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AF363F40-D13B-1E4D-A2EE-08A784ECC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9415" y="4333891"/>
                  <a:ext cx="57118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6522" r="-13043" b="-347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F5ABA794-6AB2-3B4D-ADE9-C922A809B6BD}"/>
                    </a:ext>
                  </a:extLst>
                </p:cNvPr>
                <p:cNvSpPr txBox="1"/>
                <p:nvPr/>
              </p:nvSpPr>
              <p:spPr>
                <a:xfrm>
                  <a:off x="2920668" y="3387746"/>
                  <a:ext cx="5765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F5ABA794-6AB2-3B4D-ADE9-C922A809B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0668" y="3387746"/>
                  <a:ext cx="57650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6522" r="-13043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12151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106A26A6-44A7-0C46-B9FF-593D31D90C8D}"/>
              </a:ext>
            </a:extLst>
          </p:cNvPr>
          <p:cNvCxnSpPr>
            <a:cxnSpLocks/>
          </p:cNvCxnSpPr>
          <p:nvPr/>
        </p:nvCxnSpPr>
        <p:spPr>
          <a:xfrm>
            <a:off x="4038600" y="4848225"/>
            <a:ext cx="45624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5F1A8385-CF90-044B-9C78-DADAD6C83F23}"/>
              </a:ext>
            </a:extLst>
          </p:cNvPr>
          <p:cNvCxnSpPr>
            <a:cxnSpLocks/>
          </p:cNvCxnSpPr>
          <p:nvPr/>
        </p:nvCxnSpPr>
        <p:spPr>
          <a:xfrm flipV="1">
            <a:off x="4395788" y="1528763"/>
            <a:ext cx="0" cy="3590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08CF1B35-D951-B949-AEB0-CED78DE2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492125"/>
            <a:ext cx="3009900" cy="3492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1F7CFE-569D-1E4D-8A14-F5159B143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2146300"/>
            <a:ext cx="2692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31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F557CB5F-2F54-424C-9B26-D167FEB9D61F}"/>
              </a:ext>
            </a:extLst>
          </p:cNvPr>
          <p:cNvGrpSpPr/>
          <p:nvPr/>
        </p:nvGrpSpPr>
        <p:grpSpPr>
          <a:xfrm>
            <a:off x="985708" y="948638"/>
            <a:ext cx="4837156" cy="4837156"/>
            <a:chOff x="985708" y="948638"/>
            <a:chExt cx="4837156" cy="483715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6956F0A-09AD-BA4E-89EF-67BBBD370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5708" y="948638"/>
              <a:ext cx="4837156" cy="4837156"/>
            </a:xfrm>
            <a:prstGeom prst="rect">
              <a:avLst/>
            </a:prstGeom>
          </p:spPr>
        </p:pic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4DA7943D-1275-2249-9BFA-D803E4416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9045" y="2446638"/>
              <a:ext cx="1542264" cy="92057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05A79667-B511-4E4E-A382-A41954D9EDC6}"/>
                </a:ext>
              </a:extLst>
            </p:cNvPr>
            <p:cNvCxnSpPr>
              <a:cxnSpLocks/>
            </p:cNvCxnSpPr>
            <p:nvPr/>
          </p:nvCxnSpPr>
          <p:spPr>
            <a:xfrm>
              <a:off x="3399045" y="3367216"/>
              <a:ext cx="991558" cy="669002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弧 16">
              <a:extLst>
                <a:ext uri="{FF2B5EF4-FFF2-40B4-BE49-F238E27FC236}">
                  <a16:creationId xmlns:a16="http://schemas.microsoft.com/office/drawing/2014/main" id="{58D95061-C169-CE42-8483-1881A88943EF}"/>
                </a:ext>
              </a:extLst>
            </p:cNvPr>
            <p:cNvSpPr/>
            <p:nvPr/>
          </p:nvSpPr>
          <p:spPr>
            <a:xfrm>
              <a:off x="2985093" y="2906927"/>
              <a:ext cx="827903" cy="827903"/>
            </a:xfrm>
            <a:prstGeom prst="arc">
              <a:avLst>
                <a:gd name="adj1" fmla="val 20066075"/>
                <a:gd name="adj2" fmla="val 218305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7C373F8-218C-2243-84C5-CDC9680E1007}"/>
                    </a:ext>
                  </a:extLst>
                </p:cNvPr>
                <p:cNvSpPr txBox="1"/>
                <p:nvPr/>
              </p:nvSpPr>
              <p:spPr>
                <a:xfrm>
                  <a:off x="3944373" y="3228715"/>
                  <a:ext cx="54245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kumimoji="1"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kumimoji="1"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7C373F8-218C-2243-84C5-CDC9680E10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4373" y="3228715"/>
                  <a:ext cx="542456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9302" b="-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F53C73C-F827-D745-B46E-CAC292F6827D}"/>
              </a:ext>
            </a:extLst>
          </p:cNvPr>
          <p:cNvGrpSpPr/>
          <p:nvPr/>
        </p:nvGrpSpPr>
        <p:grpSpPr>
          <a:xfrm>
            <a:off x="6192022" y="948638"/>
            <a:ext cx="4837156" cy="4837156"/>
            <a:chOff x="6192022" y="948638"/>
            <a:chExt cx="4837156" cy="483715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2AEFF10-D524-864D-A79A-A67E4961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92022" y="948638"/>
              <a:ext cx="4837156" cy="4837156"/>
            </a:xfrm>
            <a:prstGeom prst="rect">
              <a:avLst/>
            </a:prstGeom>
          </p:spPr>
        </p:pic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6643A7B9-1EF8-8D42-B3D5-87231DDE6B22}"/>
                </a:ext>
              </a:extLst>
            </p:cNvPr>
            <p:cNvCxnSpPr>
              <a:cxnSpLocks/>
            </p:cNvCxnSpPr>
            <p:nvPr/>
          </p:nvCxnSpPr>
          <p:spPr>
            <a:xfrm>
              <a:off x="8610600" y="3368336"/>
              <a:ext cx="1582481" cy="95713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17AFFC3-A8D6-6246-8DD3-5C73D6B7766B}"/>
                </a:ext>
              </a:extLst>
            </p:cNvPr>
            <p:cNvCxnSpPr>
              <a:cxnSpLocks/>
            </p:cNvCxnSpPr>
            <p:nvPr/>
          </p:nvCxnSpPr>
          <p:spPr>
            <a:xfrm rot="-6720000">
              <a:off x="8241529" y="2447730"/>
              <a:ext cx="991558" cy="669002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弧 15">
              <a:extLst>
                <a:ext uri="{FF2B5EF4-FFF2-40B4-BE49-F238E27FC236}">
                  <a16:creationId xmlns:a16="http://schemas.microsoft.com/office/drawing/2014/main" id="{56C4BDF4-0816-EE4E-B951-645B3261BA4C}"/>
                </a:ext>
              </a:extLst>
            </p:cNvPr>
            <p:cNvSpPr/>
            <p:nvPr/>
          </p:nvSpPr>
          <p:spPr>
            <a:xfrm>
              <a:off x="8236201" y="2953825"/>
              <a:ext cx="827903" cy="827903"/>
            </a:xfrm>
            <a:prstGeom prst="arc">
              <a:avLst>
                <a:gd name="adj1" fmla="val 16526421"/>
                <a:gd name="adj2" fmla="val 218305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2CB07C9C-889D-7042-8B0B-88E7707E7CC5}"/>
                    </a:ext>
                  </a:extLst>
                </p:cNvPr>
                <p:cNvSpPr txBox="1"/>
                <p:nvPr/>
              </p:nvSpPr>
              <p:spPr>
                <a:xfrm>
                  <a:off x="9110630" y="3043879"/>
                  <a:ext cx="111594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kumimoji="1"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12:20</m:t>
                            </m:r>
                          </m:e>
                        </m:d>
                      </m:oMath>
                    </m:oMathPara>
                  </a14:m>
                  <a:endParaRPr kumimoji="1"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2CB07C9C-889D-7042-8B0B-88E7707E7C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630" y="3043879"/>
                  <a:ext cx="1115947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3371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9778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31E574B0-4CAE-B44B-B6DD-43845E2D0808}"/>
              </a:ext>
            </a:extLst>
          </p:cNvPr>
          <p:cNvGrpSpPr/>
          <p:nvPr/>
        </p:nvGrpSpPr>
        <p:grpSpPr>
          <a:xfrm>
            <a:off x="3398108" y="815547"/>
            <a:ext cx="4151870" cy="4151870"/>
            <a:chOff x="3398108" y="815547"/>
            <a:chExt cx="4151870" cy="415187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494F7A0-BB8B-0143-8D1B-5BE0D5CB7916}"/>
                </a:ext>
              </a:extLst>
            </p:cNvPr>
            <p:cNvGrpSpPr/>
            <p:nvPr/>
          </p:nvGrpSpPr>
          <p:grpSpPr>
            <a:xfrm>
              <a:off x="3398108" y="815547"/>
              <a:ext cx="4151870" cy="4151870"/>
              <a:chOff x="3398108" y="815547"/>
              <a:chExt cx="4151870" cy="4151870"/>
            </a:xfrm>
          </p:grpSpPr>
          <p:sp>
            <p:nvSpPr>
              <p:cNvPr id="4" name="立方体 3">
                <a:extLst>
                  <a:ext uri="{FF2B5EF4-FFF2-40B4-BE49-F238E27FC236}">
                    <a16:creationId xmlns:a16="http://schemas.microsoft.com/office/drawing/2014/main" id="{2E7350FD-52CB-7943-8ACE-67B913FB96F4}"/>
                  </a:ext>
                </a:extLst>
              </p:cNvPr>
              <p:cNvSpPr/>
              <p:nvPr/>
            </p:nvSpPr>
            <p:spPr>
              <a:xfrm>
                <a:off x="3685402" y="1102841"/>
                <a:ext cx="3577282" cy="3577282"/>
              </a:xfrm>
              <a:prstGeom prst="cub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/>
              </a:p>
            </p:txBody>
          </p:sp>
          <p:sp>
            <p:nvSpPr>
              <p:cNvPr id="5" name="立方体 4">
                <a:extLst>
                  <a:ext uri="{FF2B5EF4-FFF2-40B4-BE49-F238E27FC236}">
                    <a16:creationId xmlns:a16="http://schemas.microsoft.com/office/drawing/2014/main" id="{05EC0B5D-FDB0-B34A-8D9C-60C3A06EA950}"/>
                  </a:ext>
                </a:extLst>
              </p:cNvPr>
              <p:cNvSpPr/>
              <p:nvPr/>
            </p:nvSpPr>
            <p:spPr>
              <a:xfrm>
                <a:off x="3398108" y="815547"/>
                <a:ext cx="4151870" cy="4151870"/>
              </a:xfrm>
              <a:prstGeom prst="cub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/>
              </a:p>
            </p:txBody>
          </p:sp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C47F5293-DD6C-E940-A4B2-31859DD49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5402" y="4440452"/>
                <a:ext cx="270304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D344A343-FBAC-D84F-8672-EFA5B737CD73}"/>
                      </a:ext>
                    </a:extLst>
                  </p:cNvPr>
                  <p:cNvSpPr txBox="1"/>
                  <p:nvPr/>
                </p:nvSpPr>
                <p:spPr>
                  <a:xfrm>
                    <a:off x="4735207" y="4279039"/>
                    <a:ext cx="514564" cy="30777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kumimoji="1" lang="zh-CN" alt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D344A343-FBAC-D84F-8672-EFA5B737CD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35207" y="4279039"/>
                    <a:ext cx="514564" cy="3077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439" b="-4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825BDCF5-8223-3949-8040-1906AB7CC415}"/>
                    </a:ext>
                  </a:extLst>
                </p:cNvPr>
                <p:cNvSpPr txBox="1"/>
                <p:nvPr/>
              </p:nvSpPr>
              <p:spPr>
                <a:xfrm>
                  <a:off x="4770427" y="2997084"/>
                  <a:ext cx="559127" cy="307777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kumimoji="1"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kumimoji="1"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825BDCF5-8223-3949-8040-1906AB7CC4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0427" y="2997084"/>
                  <a:ext cx="559127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6667"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96775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DAB1EDF2-1D8D-FE45-B602-A59C4E9AB149}"/>
              </a:ext>
            </a:extLst>
          </p:cNvPr>
          <p:cNvGrpSpPr/>
          <p:nvPr/>
        </p:nvGrpSpPr>
        <p:grpSpPr>
          <a:xfrm>
            <a:off x="2421924" y="1170631"/>
            <a:ext cx="6575931" cy="4274322"/>
            <a:chOff x="2421924" y="1170631"/>
            <a:chExt cx="6575931" cy="427432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FE864F4-F415-F140-9036-0783AEED3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1102" y="4028303"/>
              <a:ext cx="283667" cy="9144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649D534-04C0-0641-A21F-682A02B5DE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997" r="29220"/>
            <a:stretch/>
          </p:blipFill>
          <p:spPr>
            <a:xfrm>
              <a:off x="2780269" y="1170631"/>
              <a:ext cx="864973" cy="3898900"/>
            </a:xfrm>
            <a:prstGeom prst="rect">
              <a:avLst/>
            </a:prstGeom>
          </p:spPr>
        </p:pic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E327CF3B-6D4D-6346-B3EF-FBC912F02ABD}"/>
                </a:ext>
              </a:extLst>
            </p:cNvPr>
            <p:cNvCxnSpPr>
              <a:cxnSpLocks/>
            </p:cNvCxnSpPr>
            <p:nvPr/>
          </p:nvCxnSpPr>
          <p:spPr>
            <a:xfrm>
              <a:off x="2421924" y="4934723"/>
              <a:ext cx="648729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E8046F5C-DCE0-E849-9AB4-9053B3463612}"/>
                </a:ext>
              </a:extLst>
            </p:cNvPr>
            <p:cNvCxnSpPr>
              <a:cxnSpLocks/>
            </p:cNvCxnSpPr>
            <p:nvPr/>
          </p:nvCxnSpPr>
          <p:spPr>
            <a:xfrm>
              <a:off x="3227172" y="1849653"/>
              <a:ext cx="2988277" cy="309305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F3D155A-FD83-1042-94B3-0FB1098D6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0518" y="4028303"/>
              <a:ext cx="283667" cy="914400"/>
            </a:xfrm>
            <a:prstGeom prst="rect">
              <a:avLst/>
            </a:prstGeom>
          </p:spPr>
        </p:pic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230C4F95-5BDC-DF42-847B-FDF4B0355878}"/>
                </a:ext>
              </a:extLst>
            </p:cNvPr>
            <p:cNvCxnSpPr>
              <a:cxnSpLocks/>
            </p:cNvCxnSpPr>
            <p:nvPr/>
          </p:nvCxnSpPr>
          <p:spPr>
            <a:xfrm>
              <a:off x="3227172" y="1849653"/>
              <a:ext cx="4940644" cy="308507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182CCE81-2303-A640-BE95-4713CFD3D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7735" y="1849653"/>
              <a:ext cx="0" cy="308507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6539E44C-06E5-6343-A459-9370AE49E0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6070" y="4028303"/>
              <a:ext cx="0" cy="90642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0A860888-85B4-C94D-95D6-AA869920D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0761" y="4934723"/>
              <a:ext cx="0" cy="50225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2A93BC3B-3B23-784B-946A-7DAC7D597A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0735" y="4942703"/>
              <a:ext cx="0" cy="50225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CEACC45A-B26B-724A-85F9-DB3CDAF385F0}"/>
                    </a:ext>
                  </a:extLst>
                </p:cNvPr>
                <p:cNvSpPr txBox="1"/>
                <p:nvPr/>
              </p:nvSpPr>
              <p:spPr>
                <a:xfrm>
                  <a:off x="2453475" y="3152967"/>
                  <a:ext cx="36708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4.5</m:t>
                        </m:r>
                      </m:oMath>
                    </m:oMathPara>
                  </a14:m>
                  <a:endParaRPr kumimoji="1"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CEACC45A-B26B-724A-85F9-DB3CDAF385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3475" y="3152967"/>
                  <a:ext cx="36708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0000" r="-13333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96E96EAF-26E2-DF4D-8BDA-80A8ED6507B9}"/>
                    </a:ext>
                  </a:extLst>
                </p:cNvPr>
                <p:cNvSpPr txBox="1"/>
                <p:nvPr/>
              </p:nvSpPr>
              <p:spPr>
                <a:xfrm>
                  <a:off x="4694893" y="4318299"/>
                  <a:ext cx="36708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1.8</m:t>
                        </m:r>
                      </m:oMath>
                    </m:oMathPara>
                  </a14:m>
                  <a:endParaRPr kumimoji="1"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96E96EAF-26E2-DF4D-8BDA-80A8ED6507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4893" y="4318299"/>
                  <a:ext cx="36708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333" r="-10000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B261151E-EAF3-144F-8FCD-C7FBEA4476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l="18714" r="20321"/>
            <a:stretch/>
          </p:blipFill>
          <p:spPr>
            <a:xfrm rot="5400000">
              <a:off x="5574441" y="4470126"/>
              <a:ext cx="417984" cy="972012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3F0F45E1-1F57-B44F-9C03-EDFDADC0F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l="18714" r="20321"/>
            <a:stretch/>
          </p:blipFill>
          <p:spPr>
            <a:xfrm rot="5400000">
              <a:off x="7207022" y="4214713"/>
              <a:ext cx="417984" cy="1455979"/>
            </a:xfrm>
            <a:prstGeom prst="rect">
              <a:avLst/>
            </a:prstGeom>
          </p:spPr>
        </p:pic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8FE267AF-B7E8-7A44-BC41-5263E0E112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0761" y="5288434"/>
              <a:ext cx="92997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25FAA1B3-4C87-C142-AE00-3F319905CB3E}"/>
                    </a:ext>
                  </a:extLst>
                </p:cNvPr>
                <p:cNvSpPr txBox="1"/>
                <p:nvPr/>
              </p:nvSpPr>
              <p:spPr>
                <a:xfrm>
                  <a:off x="4756281" y="4976124"/>
                  <a:ext cx="48231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25FAA1B3-4C87-C142-AE00-3F319905CB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6281" y="4976124"/>
                  <a:ext cx="48231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263" r="-15789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C503B89D-274E-1548-97CD-CC082CDF8117}"/>
                    </a:ext>
                  </a:extLst>
                </p:cNvPr>
                <p:cNvSpPr txBox="1"/>
                <p:nvPr/>
              </p:nvSpPr>
              <p:spPr>
                <a:xfrm>
                  <a:off x="5500898" y="5153927"/>
                  <a:ext cx="48231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C503B89D-274E-1548-97CD-CC082CDF8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0898" y="5153927"/>
                  <a:ext cx="48231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7692" r="-15385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2C6CADF-9EAB-9345-8D21-0FDE118A13FD}"/>
                    </a:ext>
                  </a:extLst>
                </p:cNvPr>
                <p:cNvSpPr txBox="1"/>
                <p:nvPr/>
              </p:nvSpPr>
              <p:spPr>
                <a:xfrm>
                  <a:off x="6486677" y="4992772"/>
                  <a:ext cx="31899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2C6CADF-9EAB-9345-8D21-0FDE118A13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6677" y="4992772"/>
                  <a:ext cx="318997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5385" r="-15385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53B81AA3-CAC2-BA4A-A302-061A3272D732}"/>
                    </a:ext>
                  </a:extLst>
                </p:cNvPr>
                <p:cNvSpPr txBox="1"/>
                <p:nvPr/>
              </p:nvSpPr>
              <p:spPr>
                <a:xfrm>
                  <a:off x="8804917" y="4983807"/>
                  <a:ext cx="19293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53B81AA3-CAC2-BA4A-A302-061A3272D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4917" y="4983807"/>
                  <a:ext cx="19293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6250" r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930D622-697E-1E4E-92A7-10C41B74E827}"/>
                    </a:ext>
                  </a:extLst>
                </p:cNvPr>
                <p:cNvSpPr txBox="1"/>
                <p:nvPr/>
              </p:nvSpPr>
              <p:spPr>
                <a:xfrm>
                  <a:off x="3102662" y="5002939"/>
                  <a:ext cx="22365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930D622-697E-1E4E-92A7-10C41B74E8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2662" y="5002939"/>
                  <a:ext cx="22365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5789" r="-10526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6745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9D45769A-87DE-CA4A-B1D4-D1AD01185115}"/>
              </a:ext>
            </a:extLst>
          </p:cNvPr>
          <p:cNvGrpSpPr/>
          <p:nvPr/>
        </p:nvGrpSpPr>
        <p:grpSpPr>
          <a:xfrm>
            <a:off x="3195325" y="974690"/>
            <a:ext cx="5079049" cy="4469737"/>
            <a:chOff x="3195325" y="974690"/>
            <a:chExt cx="5079049" cy="4469737"/>
          </a:xfrm>
        </p:grpSpPr>
        <p:sp>
          <p:nvSpPr>
            <p:cNvPr id="40" name="环形箭头 39">
              <a:extLst>
                <a:ext uri="{FF2B5EF4-FFF2-40B4-BE49-F238E27FC236}">
                  <a16:creationId xmlns:a16="http://schemas.microsoft.com/office/drawing/2014/main" id="{EF6FFEE7-9501-7344-A36F-2F3E17FA63BE}"/>
                </a:ext>
              </a:extLst>
            </p:cNvPr>
            <p:cNvSpPr/>
            <p:nvPr/>
          </p:nvSpPr>
          <p:spPr>
            <a:xfrm rot="7063145">
              <a:off x="4257071" y="2109358"/>
              <a:ext cx="3063335" cy="2000864"/>
            </a:xfrm>
            <a:prstGeom prst="circularArrow">
              <a:avLst>
                <a:gd name="adj1" fmla="val 9561"/>
                <a:gd name="adj2" fmla="val 875231"/>
                <a:gd name="adj3" fmla="val 20354545"/>
                <a:gd name="adj4" fmla="val 14412613"/>
                <a:gd name="adj5" fmla="val 12787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D2042F7-D6D8-054C-BB67-6EDCD5F73E2C}"/>
                </a:ext>
              </a:extLst>
            </p:cNvPr>
            <p:cNvGrpSpPr/>
            <p:nvPr/>
          </p:nvGrpSpPr>
          <p:grpSpPr>
            <a:xfrm>
              <a:off x="3195325" y="974690"/>
              <a:ext cx="5079049" cy="4469737"/>
              <a:chOff x="3195325" y="974690"/>
              <a:chExt cx="5079049" cy="4469737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73C6A9AF-1CE5-224F-90DB-351C4BAEB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67163" y="1204022"/>
                <a:ext cx="4240405" cy="4240405"/>
              </a:xfrm>
              <a:prstGeom prst="rect">
                <a:avLst/>
              </a:prstGeom>
            </p:spPr>
          </p:pic>
          <p:cxnSp>
            <p:nvCxnSpPr>
              <p:cNvPr id="5" name="直线箭头连接符 4">
                <a:extLst>
                  <a:ext uri="{FF2B5EF4-FFF2-40B4-BE49-F238E27FC236}">
                    <a16:creationId xmlns:a16="http://schemas.microsoft.com/office/drawing/2014/main" id="{B87FA480-7365-FB4F-84A3-D26C94320B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7163" y="4848225"/>
                <a:ext cx="467248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线箭头连接符 5">
                <a:extLst>
                  <a:ext uri="{FF2B5EF4-FFF2-40B4-BE49-F238E27FC236}">
                    <a16:creationId xmlns:a16="http://schemas.microsoft.com/office/drawing/2014/main" id="{F03A044F-24C5-5E4D-BBDE-39C5CA981B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95788" y="974690"/>
                <a:ext cx="0" cy="41449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5CD45C89-C82F-B84F-8270-0F203ECF2696}"/>
                      </a:ext>
                    </a:extLst>
                  </p:cNvPr>
                  <p:cNvSpPr txBox="1"/>
                  <p:nvPr/>
                </p:nvSpPr>
                <p:spPr>
                  <a:xfrm>
                    <a:off x="8081436" y="4893372"/>
                    <a:ext cx="192938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kumimoji="1"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5CD45C89-C82F-B84F-8270-0F203ECF26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1436" y="4893372"/>
                    <a:ext cx="19293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500" r="-62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A4A99AD7-44D4-C446-82CC-3C8D43FD1DF7}"/>
                      </a:ext>
                    </a:extLst>
                  </p:cNvPr>
                  <p:cNvSpPr txBox="1"/>
                  <p:nvPr/>
                </p:nvSpPr>
                <p:spPr>
                  <a:xfrm>
                    <a:off x="4436254" y="4868544"/>
                    <a:ext cx="223651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kumimoji="1"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A4A99AD7-44D4-C446-82CC-3C8D43FD1D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6254" y="4868544"/>
                    <a:ext cx="223651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5789" r="-15789" b="-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D80D6628-5BE5-4A43-9700-8B7F122C6690}"/>
                      </a:ext>
                    </a:extLst>
                  </p:cNvPr>
                  <p:cNvSpPr txBox="1"/>
                  <p:nvPr/>
                </p:nvSpPr>
                <p:spPr>
                  <a:xfrm>
                    <a:off x="4162385" y="1004063"/>
                    <a:ext cx="196336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kumimoji="1"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D80D6628-5BE5-4A43-9700-8B7F122C66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2385" y="1004063"/>
                    <a:ext cx="196336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000" r="-25000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707A901D-FCB6-3B4F-84CE-3D30CB730995}"/>
                      </a:ext>
                    </a:extLst>
                  </p:cNvPr>
                  <p:cNvSpPr txBox="1"/>
                  <p:nvPr/>
                </p:nvSpPr>
                <p:spPr>
                  <a:xfrm>
                    <a:off x="6091862" y="1419261"/>
                    <a:ext cx="953851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707A901D-FCB6-3B4F-84CE-3D30CB7309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1862" y="1419261"/>
                    <a:ext cx="953851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667" r="-6667"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B49C2F8C-4BE5-8546-B898-CD221A5EEE40}"/>
                      </a:ext>
                    </a:extLst>
                  </p:cNvPr>
                  <p:cNvSpPr txBox="1"/>
                  <p:nvPr/>
                </p:nvSpPr>
                <p:spPr>
                  <a:xfrm>
                    <a:off x="5077121" y="4248147"/>
                    <a:ext cx="35349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B49C2F8C-4BE5-8546-B898-CD221A5EEE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7121" y="4248147"/>
                    <a:ext cx="35349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345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8C773140-B1A7-D147-A021-27905296D111}"/>
                      </a:ext>
                    </a:extLst>
                  </p:cNvPr>
                  <p:cNvSpPr txBox="1"/>
                  <p:nvPr/>
                </p:nvSpPr>
                <p:spPr>
                  <a:xfrm>
                    <a:off x="6061718" y="2757500"/>
                    <a:ext cx="348172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8C773140-B1A7-D147-A021-27905296D1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1718" y="2757500"/>
                    <a:ext cx="34817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0345" b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直线箭头连接符 15">
                <a:extLst>
                  <a:ext uri="{FF2B5EF4-FFF2-40B4-BE49-F238E27FC236}">
                    <a16:creationId xmlns:a16="http://schemas.microsoft.com/office/drawing/2014/main" id="{B2CD7570-1518-804F-8B16-090EA49002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599" y="4270550"/>
                <a:ext cx="0" cy="622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箭头连接符 18">
                <a:extLst>
                  <a:ext uri="{FF2B5EF4-FFF2-40B4-BE49-F238E27FC236}">
                    <a16:creationId xmlns:a16="http://schemas.microsoft.com/office/drawing/2014/main" id="{57F06A83-D941-BE42-85CE-AC7B7ED19A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7802" y="3136761"/>
                <a:ext cx="0" cy="17566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箭头连接符 21">
                <a:extLst>
                  <a:ext uri="{FF2B5EF4-FFF2-40B4-BE49-F238E27FC236}">
                    <a16:creationId xmlns:a16="http://schemas.microsoft.com/office/drawing/2014/main" id="{393E7B98-D998-AE43-A7D2-83E0C3AB7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5323" y="4251953"/>
                <a:ext cx="61182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箭头连接符 24">
                <a:extLst>
                  <a:ext uri="{FF2B5EF4-FFF2-40B4-BE49-F238E27FC236}">
                    <a16:creationId xmlns:a16="http://schemas.microsoft.com/office/drawing/2014/main" id="{04B94D21-C42A-B246-A12E-804488F763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5323" y="3109791"/>
                <a:ext cx="197258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D800FF27-958D-8747-B2A8-AF42546E3899}"/>
                      </a:ext>
                    </a:extLst>
                  </p:cNvPr>
                  <p:cNvSpPr txBox="1"/>
                  <p:nvPr/>
                </p:nvSpPr>
                <p:spPr>
                  <a:xfrm>
                    <a:off x="4856602" y="4873276"/>
                    <a:ext cx="291041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D800FF27-958D-8747-B2A8-AF42546E38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6602" y="4873276"/>
                    <a:ext cx="291041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167" r="-4167" b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EFDC6AA7-8280-E542-B3F0-DC429F25DEBD}"/>
                      </a:ext>
                    </a:extLst>
                  </p:cNvPr>
                  <p:cNvSpPr txBox="1"/>
                  <p:nvPr/>
                </p:nvSpPr>
                <p:spPr>
                  <a:xfrm>
                    <a:off x="5921128" y="4869978"/>
                    <a:ext cx="835037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kumimoji="1"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EFDC6AA7-8280-E542-B3F0-DC429F25DE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1128" y="4869978"/>
                    <a:ext cx="835037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93" r="-1493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1C1F06F5-5B98-E544-8F45-56B5CE1301B0}"/>
                      </a:ext>
                    </a:extLst>
                  </p:cNvPr>
                  <p:cNvSpPr txBox="1"/>
                  <p:nvPr/>
                </p:nvSpPr>
                <p:spPr>
                  <a:xfrm>
                    <a:off x="3757463" y="4015066"/>
                    <a:ext cx="616002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kumimoji="1"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1C1F06F5-5B98-E544-8F45-56B5CE1301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7463" y="4015066"/>
                    <a:ext cx="616002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2245" b="-3478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DCFC1418-A0FA-FF4D-8CCC-CC65CB13E002}"/>
                      </a:ext>
                    </a:extLst>
                  </p:cNvPr>
                  <p:cNvSpPr txBox="1"/>
                  <p:nvPr/>
                </p:nvSpPr>
                <p:spPr>
                  <a:xfrm>
                    <a:off x="3195325" y="2908688"/>
                    <a:ext cx="1159998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kumimoji="1"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DCFC1418-A0FA-FF4D-8CCC-CC65CB13E0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5325" y="2908688"/>
                    <a:ext cx="115999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7692"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直线箭头连接符 31">
                <a:extLst>
                  <a:ext uri="{FF2B5EF4-FFF2-40B4-BE49-F238E27FC236}">
                    <a16:creationId xmlns:a16="http://schemas.microsoft.com/office/drawing/2014/main" id="{2EE5AA34-7888-2B47-B6D7-EF7C553490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22488" y="4675484"/>
                <a:ext cx="133531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83DD944-957A-EB4C-930F-BDD9D8CFE97A}"/>
                      </a:ext>
                    </a:extLst>
                  </p:cNvPr>
                  <p:cNvSpPr txBox="1"/>
                  <p:nvPr/>
                </p:nvSpPr>
                <p:spPr>
                  <a:xfrm>
                    <a:off x="5524747" y="4526867"/>
                    <a:ext cx="330796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kumimoji="1"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83DD944-957A-EB4C-930F-BDD9D8CFE9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24747" y="4526867"/>
                    <a:ext cx="330796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1111" r="-3704" b="-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直线箭头连接符 35">
                <a:extLst>
                  <a:ext uri="{FF2B5EF4-FFF2-40B4-BE49-F238E27FC236}">
                    <a16:creationId xmlns:a16="http://schemas.microsoft.com/office/drawing/2014/main" id="{B322D698-8DD8-3642-A577-7F1F153794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9905" y="3109791"/>
                <a:ext cx="0" cy="11421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8134805F-7C35-6149-AF3B-7A0E9548CE20}"/>
                      </a:ext>
                    </a:extLst>
                  </p:cNvPr>
                  <p:cNvSpPr txBox="1"/>
                  <p:nvPr/>
                </p:nvSpPr>
                <p:spPr>
                  <a:xfrm>
                    <a:off x="4522728" y="3558375"/>
                    <a:ext cx="334194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kumimoji="1"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8134805F-7C35-6149-AF3B-7A0E9548CE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2728" y="3558375"/>
                    <a:ext cx="334194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1111" r="-14815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53966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145</Words>
  <Application>Microsoft Macintosh PowerPoint</Application>
  <PresentationFormat>宽屏</PresentationFormat>
  <Paragraphs>63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20</cp:revision>
  <dcterms:created xsi:type="dcterms:W3CDTF">2018-10-11T13:21:19Z</dcterms:created>
  <dcterms:modified xsi:type="dcterms:W3CDTF">2018-10-14T12:47:49Z</dcterms:modified>
</cp:coreProperties>
</file>